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B061-76C6-43E3-8E48-3C120D7628A6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82A-983E-4C45-BF61-A4E391F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3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B061-76C6-43E3-8E48-3C120D7628A6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A82A-983E-4C45-BF61-A4E391F2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GB" altLang="en-US" sz="5400" smtClean="0">
                <a:solidFill>
                  <a:schemeClr val="bg1"/>
                </a:solidFill>
                <a:latin typeface="Myriad Pro" pitchFamily="34" charset="0"/>
              </a:rPr>
              <a:t>Methods of cooking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3598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6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>
                <a:latin typeface="Myriad Pro" pitchFamily="34" charset="0"/>
                <a:ea typeface="Geneva"/>
                <a:cs typeface="Arial" pitchFamily="34" charset="0"/>
              </a:rPr>
              <a:t>Conduction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>
                <a:latin typeface="Myriad Pro" pitchFamily="34" charset="0"/>
                <a:ea typeface="Geneva"/>
                <a:cs typeface="Arial" pitchFamily="34" charset="0"/>
              </a:rPr>
              <a:t>Convection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5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Geneva</vt:lpstr>
      <vt:lpstr>Myriad Pro</vt:lpstr>
      <vt:lpstr>Office Theme</vt:lpstr>
      <vt:lpstr>Methods of cooking</vt:lpstr>
      <vt:lpstr>PowerPoint Presentation</vt:lpstr>
      <vt:lpstr>Conduction</vt:lpstr>
      <vt:lpstr>Convection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cooking</dc:title>
  <dc:creator>Matt</dc:creator>
  <cp:lastModifiedBy>Andrew Hartshorn</cp:lastModifiedBy>
  <cp:revision>4</cp:revision>
  <dcterms:created xsi:type="dcterms:W3CDTF">2016-07-11T10:33:40Z</dcterms:created>
  <dcterms:modified xsi:type="dcterms:W3CDTF">2017-12-15T09:38:22Z</dcterms:modified>
</cp:coreProperties>
</file>