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353" r:id="rId2"/>
    <p:sldId id="355" r:id="rId3"/>
    <p:sldId id="352" r:id="rId4"/>
    <p:sldId id="356" r:id="rId5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>
        <p:scale>
          <a:sx n="70" d="100"/>
          <a:sy n="70" d="100"/>
        </p:scale>
        <p:origin x="32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18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C80BF-91B4-4AC2-A5B6-05D6E8F88BD3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72BC0-1088-4481-8F36-71D2BE800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235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65348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14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80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24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453724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31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22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38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02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5806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404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A44C895-107D-4EBF-8FF0-1131D9FC7F0D}" type="datetimeFigureOut">
              <a:rPr lang="en-GB" smtClean="0"/>
              <a:t>13/03/2019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67D4CBB-E14A-4276-83C7-121F6A03A49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961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17425" y="152400"/>
            <a:ext cx="10156975" cy="85671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smtClean="0"/>
              <a:t>Food science: gluten</a:t>
            </a:r>
            <a:endParaRPr lang="en-GB" sz="44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917425" y="1050797"/>
            <a:ext cx="10156975" cy="49649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dirty="0" smtClean="0">
                <a:latin typeface="Source Code Pro" panose="020B0509030403020204" pitchFamily="49" charset="0"/>
              </a:rPr>
              <a:t>Learning objective</a:t>
            </a:r>
            <a:endParaRPr lang="en-GB" sz="3600" dirty="0">
              <a:latin typeface="Source Code Pro" panose="020B0509030403020204" pitchFamily="49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7425" y="1588976"/>
            <a:ext cx="10156976" cy="21195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cap="none" dirty="0" smtClean="0">
                <a:latin typeface="Source Code Pro" panose="020B0509030403020204" pitchFamily="49" charset="0"/>
              </a:rPr>
              <a:t>Know what a raising agent is, the role of a raising agent in several applications and how a raising agent works</a:t>
            </a:r>
            <a:endParaRPr lang="en-GB" sz="3600" cap="none" dirty="0">
              <a:latin typeface="Source Code Pro" panose="020B0509030403020204" pitchFamily="49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7425" y="4500618"/>
            <a:ext cx="10156976" cy="155084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cap="none" dirty="0" smtClean="0">
                <a:latin typeface="Source Code Pro" panose="020B0509030403020204" pitchFamily="49" charset="0"/>
              </a:rPr>
              <a:t>Use your knowledge gained today to form an hypothesis for our future experiment</a:t>
            </a:r>
            <a:endParaRPr lang="en-GB" sz="3600" cap="none" dirty="0">
              <a:latin typeface="Source Code Pro" panose="020B0509030403020204" pitchFamily="49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7425" y="3856313"/>
            <a:ext cx="10156975" cy="49649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dirty="0" smtClean="0">
                <a:latin typeface="Source Code Pro" panose="020B0509030403020204" pitchFamily="49" charset="0"/>
              </a:rPr>
              <a:t>Success Criteria</a:t>
            </a:r>
            <a:endParaRPr lang="en-GB" sz="3600" dirty="0">
              <a:latin typeface="Source Code Pro" panose="020B0509030403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673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17425" y="152400"/>
            <a:ext cx="10156975" cy="85671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 smtClean="0"/>
              <a:t>Bell Work</a:t>
            </a:r>
            <a:endParaRPr lang="en-GB" sz="4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7425" y="1156923"/>
            <a:ext cx="10156976" cy="469844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cap="none" dirty="0" smtClean="0">
                <a:latin typeface="Source Code Pro" panose="020B0509030403020204" pitchFamily="49" charset="0"/>
              </a:rPr>
              <a:t>Write the title ‘’cold task’’ and underline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cap="none" dirty="0">
              <a:latin typeface="Source Code Pro" panose="020B0509030403020204" pitchFamily="49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cap="none" dirty="0" smtClean="0">
                <a:latin typeface="Source Code Pro" panose="020B0509030403020204" pitchFamily="49" charset="0"/>
              </a:rPr>
              <a:t>In your groups add warm water to one of the pots and cold to the other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cap="none" dirty="0">
              <a:latin typeface="Source Code Pro" panose="020B0509030403020204" pitchFamily="49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cap="none" dirty="0" smtClean="0">
                <a:latin typeface="Source Code Pro" panose="020B0509030403020204" pitchFamily="49" charset="0"/>
              </a:rPr>
              <a:t>Describe your observations</a:t>
            </a:r>
          </a:p>
          <a:p>
            <a:pPr algn="l"/>
            <a:endParaRPr lang="en-GB" sz="3600" cap="none" dirty="0">
              <a:latin typeface="Source Code Pro" panose="020B0509030403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38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1316" t="28206" r="22632" b="14405"/>
          <a:stretch/>
        </p:blipFill>
        <p:spPr>
          <a:xfrm>
            <a:off x="930443" y="417095"/>
            <a:ext cx="10250905" cy="5903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507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17425" y="152400"/>
            <a:ext cx="10156975" cy="85671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 smtClean="0"/>
              <a:t>Task 1</a:t>
            </a:r>
            <a:endParaRPr lang="en-GB" sz="4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7425" y="1235241"/>
            <a:ext cx="10156976" cy="105877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b">
            <a:normAutofit fontScale="90000"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2900" cap="none" dirty="0" smtClean="0">
                <a:latin typeface="Source Code Pro" panose="020B0509030403020204" pitchFamily="49" charset="0"/>
              </a:rPr>
              <a:t>Using the online text book research the key aspects of each type of raising agent.(P77-78)</a:t>
            </a:r>
          </a:p>
        </p:txBody>
      </p:sp>
      <p:sp>
        <p:nvSpPr>
          <p:cNvPr id="3" name="Rectangle 2"/>
          <p:cNvSpPr/>
          <p:nvPr/>
        </p:nvSpPr>
        <p:spPr>
          <a:xfrm>
            <a:off x="917425" y="2630904"/>
            <a:ext cx="4194071" cy="1427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u="sng" dirty="0" smtClean="0">
                <a:latin typeface="Source Code Pro" panose="020B0509030403020204" pitchFamily="49" charset="0"/>
              </a:rPr>
              <a:t>Mechanical</a:t>
            </a:r>
          </a:p>
          <a:p>
            <a:r>
              <a:rPr lang="en-GB" sz="2400" dirty="0" smtClean="0">
                <a:latin typeface="Source Code Pro" panose="020B0509030403020204" pitchFamily="49" charset="0"/>
              </a:rPr>
              <a:t>5 types and examples, complete the experiment</a:t>
            </a:r>
            <a:endParaRPr lang="en-GB" sz="2400" dirty="0">
              <a:latin typeface="Source Code Pro" panose="020B050903040302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7424" y="4306824"/>
            <a:ext cx="4194072" cy="14522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u="sng" dirty="0" smtClean="0">
                <a:latin typeface="Source Code Pro" panose="020B0509030403020204" pitchFamily="49" charset="0"/>
              </a:rPr>
              <a:t>Chemical</a:t>
            </a:r>
            <a:r>
              <a:rPr lang="en-GB" sz="2400" dirty="0" smtClean="0">
                <a:latin typeface="Source Code Pro" panose="020B0509030403020204" pitchFamily="49" charset="0"/>
              </a:rPr>
              <a:t> </a:t>
            </a:r>
          </a:p>
          <a:p>
            <a:r>
              <a:rPr lang="en-GB" sz="2400" dirty="0" smtClean="0">
                <a:latin typeface="Source Code Pro" panose="020B0509030403020204" pitchFamily="49" charset="0"/>
              </a:rPr>
              <a:t>3 types, complete the experiment</a:t>
            </a:r>
            <a:endParaRPr lang="en-GB" sz="2400" dirty="0">
              <a:latin typeface="Source Code Pro" panose="020B050903040302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28817" y="4771722"/>
            <a:ext cx="4545583" cy="13456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u="sng" dirty="0" smtClean="0">
                <a:latin typeface="Source Code Pro" panose="020B0509030403020204" pitchFamily="49" charset="0"/>
              </a:rPr>
              <a:t>Biological</a:t>
            </a:r>
            <a:r>
              <a:rPr lang="en-GB" sz="2400" dirty="0" smtClean="0">
                <a:latin typeface="Source Code Pro" panose="020B0509030403020204" pitchFamily="49" charset="0"/>
              </a:rPr>
              <a:t> </a:t>
            </a:r>
          </a:p>
          <a:p>
            <a:pPr algn="ctr"/>
            <a:r>
              <a:rPr lang="en-GB" sz="2400" dirty="0" smtClean="0">
                <a:latin typeface="Source Code Pro" panose="020B0509030403020204" pitchFamily="49" charset="0"/>
              </a:rPr>
              <a:t>Definition, equation, application in bread.</a:t>
            </a:r>
            <a:endParaRPr lang="en-GB" sz="2400" dirty="0">
              <a:latin typeface="Source Code Pro" panose="020B050903040302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28817" y="2630904"/>
            <a:ext cx="4545584" cy="1803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u="sng" dirty="0" smtClean="0">
                <a:latin typeface="Source Code Pro" panose="020B0509030403020204" pitchFamily="49" charset="0"/>
              </a:rPr>
              <a:t>Physical</a:t>
            </a:r>
          </a:p>
          <a:p>
            <a:r>
              <a:rPr lang="en-GB" sz="2400" dirty="0" smtClean="0">
                <a:latin typeface="Source Code Pro" panose="020B0509030403020204" pitchFamily="49" charset="0"/>
              </a:rPr>
              <a:t>Create a diagram or list of processes on how a this raising agent work</a:t>
            </a:r>
            <a:endParaRPr lang="en-GB" sz="2400" dirty="0">
              <a:latin typeface="Source Code Pro" panose="020B0509030403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25942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97183</TotalTime>
  <Words>133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Franklin Gothic Book</vt:lpstr>
      <vt:lpstr>Source Code Pro</vt:lpstr>
      <vt:lpstr>Crop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Hartshorn</dc:creator>
  <cp:lastModifiedBy>Andrew Hartshorn</cp:lastModifiedBy>
  <cp:revision>173</cp:revision>
  <cp:lastPrinted>2019-02-26T07:31:13Z</cp:lastPrinted>
  <dcterms:created xsi:type="dcterms:W3CDTF">2018-08-16T15:46:53Z</dcterms:created>
  <dcterms:modified xsi:type="dcterms:W3CDTF">2019-03-14T19:15:32Z</dcterms:modified>
</cp:coreProperties>
</file>